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1137"/>
    <a:srgbClr val="36184C"/>
    <a:srgbClr val="512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2223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6153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682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4104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97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511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065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838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6449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1809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4451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41D28-42C6-4A2C-9C70-1E78A2F9853D}" type="datetimeFigureOut">
              <a:rPr lang="pt-BR" smtClean="0"/>
              <a:t>16/08/2022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4AD7C-986A-44AB-A435-9EE7A66F366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253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11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58179" y="1697474"/>
            <a:ext cx="5264021" cy="3732245"/>
          </a:xfrm>
        </p:spPr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aqui título da</a:t>
            </a:r>
            <a:br>
              <a:rPr lang="pt-BR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apresentação. Favor não alterar estilo tipográfico.</a:t>
            </a:r>
            <a:endParaRPr lang="pt-BR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02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219768" y="665380"/>
            <a:ext cx="9752463" cy="1325563"/>
          </a:xfrm>
        </p:spPr>
        <p:txBody>
          <a:bodyPr>
            <a:normAutofit/>
          </a:bodyPr>
          <a:lstStyle/>
          <a:p>
            <a:r>
              <a:rPr lang="pt-BR" sz="3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da apresentação</a:t>
            </a:r>
            <a:endParaRPr lang="pt-BR" sz="3400" b="1" spc="-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1219768" y="2115403"/>
            <a:ext cx="9752463" cy="356206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Insira aqui o corpo do texto. Favor não alterar fontes, dimensões ou qualquer outras opções de formatação já estabelecidas na apresentação.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B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Atenção: Ao colar nesta apresentação um texto copiado de outro local (site, documentos e afins) as configurações do texto também serão copiadas, como as do texto de origem. Dessa forma, a formatação estabelecida para esta apresentação será perdida.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B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1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920088" y="788213"/>
            <a:ext cx="5589894" cy="1325563"/>
          </a:xfrm>
        </p:spPr>
        <p:txBody>
          <a:bodyPr>
            <a:normAutofit/>
          </a:bodyPr>
          <a:lstStyle/>
          <a:p>
            <a:r>
              <a:rPr lang="pt-BR" sz="3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da apresentação</a:t>
            </a:r>
            <a:endParaRPr lang="pt-BR" sz="3400" b="1" spc="-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920087" y="2497540"/>
            <a:ext cx="5316941" cy="30980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B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Insira aqui o corpo do texto. Favor não alterar fontes, dimensões ou qualquer outras opções de formatação já estabelecidas na apresentação.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B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B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Ao lado Inserir imagem de forma que não ultrapasse a caixa de texto, como exemplificado.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B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10095" r="35931" b="-2549"/>
          <a:stretch/>
        </p:blipFill>
        <p:spPr>
          <a:xfrm>
            <a:off x="6660106" y="1160452"/>
            <a:ext cx="4312694" cy="455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567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>
            <a:spLocks/>
          </p:cNvSpPr>
          <p:nvPr/>
        </p:nvSpPr>
        <p:spPr>
          <a:xfrm>
            <a:off x="2611457" y="4199659"/>
            <a:ext cx="6885141" cy="1338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Ministrante: </a:t>
            </a:r>
            <a:r>
              <a:rPr lang="pt-BR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E-mail: </a:t>
            </a:r>
            <a:r>
              <a:rPr lang="pt-BR" sz="2000" dirty="0">
                <a:solidFill>
                  <a:schemeClr val="bg1"/>
                </a:solidFill>
              </a:rPr>
              <a:t>ceclgbt@secic.ms.gov.br </a:t>
            </a:r>
            <a:endParaRPr lang="pt-BR" sz="2000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pt-BR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Telefone e WhatsApp: </a:t>
            </a:r>
            <a:r>
              <a:rPr lang="pt-BR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(67</a:t>
            </a:r>
            <a:r>
              <a:rPr lang="pt-BR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3316-9183</a:t>
            </a:r>
            <a:endParaRPr lang="pt-BR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08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135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do Office</vt:lpstr>
      <vt:lpstr>Apresentação do PowerPoint</vt:lpstr>
      <vt:lpstr>Inserir aqui título da apresentação. Favor não alterar estilo tipográfico.</vt:lpstr>
      <vt:lpstr>Título da apresentação</vt:lpstr>
      <vt:lpstr>Título da apresentação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Luan Saraiva de Oliveira Moraes</dc:creator>
  <cp:lastModifiedBy>Matheus Felipe Carvalho</cp:lastModifiedBy>
  <cp:revision>10</cp:revision>
  <dcterms:created xsi:type="dcterms:W3CDTF">2022-05-04T14:46:27Z</dcterms:created>
  <dcterms:modified xsi:type="dcterms:W3CDTF">2022-08-16T21:04:10Z</dcterms:modified>
</cp:coreProperties>
</file>